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C25C-839C-4AC7-AFF4-D910688170D0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6DF0-6354-4965-9D61-A7D03BCE1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49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C25C-839C-4AC7-AFF4-D910688170D0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6DF0-6354-4965-9D61-A7D03BCE1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757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C25C-839C-4AC7-AFF4-D910688170D0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6DF0-6354-4965-9D61-A7D03BCE1BE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2522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C25C-839C-4AC7-AFF4-D910688170D0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6DF0-6354-4965-9D61-A7D03BCE1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440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C25C-839C-4AC7-AFF4-D910688170D0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6DF0-6354-4965-9D61-A7D03BCE1BE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3665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C25C-839C-4AC7-AFF4-D910688170D0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6DF0-6354-4965-9D61-A7D03BCE1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009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C25C-839C-4AC7-AFF4-D910688170D0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6DF0-6354-4965-9D61-A7D03BCE1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757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C25C-839C-4AC7-AFF4-D910688170D0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6DF0-6354-4965-9D61-A7D03BCE1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710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C25C-839C-4AC7-AFF4-D910688170D0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6DF0-6354-4965-9D61-A7D03BCE1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84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C25C-839C-4AC7-AFF4-D910688170D0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6DF0-6354-4965-9D61-A7D03BCE1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211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C25C-839C-4AC7-AFF4-D910688170D0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6DF0-6354-4965-9D61-A7D03BCE1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6272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C25C-839C-4AC7-AFF4-D910688170D0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6DF0-6354-4965-9D61-A7D03BCE1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3992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C25C-839C-4AC7-AFF4-D910688170D0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6DF0-6354-4965-9D61-A7D03BCE1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93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C25C-839C-4AC7-AFF4-D910688170D0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6DF0-6354-4965-9D61-A7D03BCE1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33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C25C-839C-4AC7-AFF4-D910688170D0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6DF0-6354-4965-9D61-A7D03BCE1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0911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C25C-839C-4AC7-AFF4-D910688170D0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6DF0-6354-4965-9D61-A7D03BCE1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41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0C25C-839C-4AC7-AFF4-D910688170D0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A5F6DF0-6354-4965-9D61-A7D03BCE1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94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lochka.11.@mail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8859" y="2872509"/>
            <a:ext cx="10318418" cy="1687994"/>
          </a:xfrm>
        </p:spPr>
        <p:txBody>
          <a:bodyPr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</a:t>
            </a:r>
            <a:r>
              <a:rPr lang="ru-RU" sz="4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</a:t>
            </a:r>
            <a:br>
              <a:rPr lang="ru-RU" sz="4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образовательной программы в соответствии с ФОП</a:t>
            </a:r>
            <a:endParaRPr lang="ru-RU" sz="4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4681" y="77160"/>
            <a:ext cx="8129682" cy="1215931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казённое дошкольное образовательное учреждение</a:t>
            </a:r>
          </a:p>
          <a:p>
            <a:pPr algn="ctr"/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«Ёлочка» п. Говорково</a:t>
            </a:r>
          </a:p>
          <a:p>
            <a:pPr algn="ctr"/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663463, п. Говорково, Богучанского района, Красноярского края, ул. Таёжная 17</a:t>
            </a:r>
          </a:p>
          <a:p>
            <a:pPr algn="ctr"/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 8953-853-15-39, 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elochka.11.@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mail.ru</a:t>
            </a:r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738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572655"/>
            <a:ext cx="10178322" cy="53069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работы ДОУ представляет годовой цикл: с сентября по май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образовательная работа; с июня по август – летняя оздоровительная работа.</a:t>
            </a:r>
          </a:p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Пятидневная рабочая неделя с 10,5 часовым пребыванием детей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7.00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17.30 часов.</a:t>
            </a:r>
          </a:p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 дни – суббота, воскресенье, праздничные дни.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02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9313" y="1057565"/>
            <a:ext cx="10178322" cy="395778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Разделение детей на возрастные группы осуществляется в соответствии с закономерностями психического развития ребенка и позволяет более эффективно решать задачи по реализации.</a:t>
            </a:r>
          </a:p>
          <a:p>
            <a:pPr marL="0" indent="0" algn="ctr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Программы и организация образовательного процесса учитывает возрастные и индивидуальные особенности контингента детей, воспитывающихся в МКДОУ детский сад «Ёлочка»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п.Говорково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процесс в ДОУ строится с учетом возрастных и индивидуальных особенностей воспитанников.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461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969819"/>
            <a:ext cx="10178322" cy="49097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Программы Программа определяет обязательную часть и часть, формируемую участниками образовательных отношений для детей от 1,6 до 8 лет вплоть до прекращения образовательных отношений.</a:t>
            </a:r>
          </a:p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детском саду воспитываются дети с ограниченными возможностями здоровья, которые получают квалифицированную помощь по коррекции недостатков в развитии - нет.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74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878" y="308494"/>
            <a:ext cx="10178322" cy="53201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</a:t>
            </a:r>
            <a:r>
              <a:rPr lang="ru-RU" sz="27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педагогического коллектива с семьями воспитанников.</a:t>
            </a:r>
            <a:br>
              <a:rPr lang="ru-RU" sz="27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487055"/>
            <a:ext cx="10178322" cy="43925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взаимодействия детского сада с семьей – создание в дошкольном отделении необходимых условий для развития ответственных и взаимозависимых отношений с семьями воспитанников, обеспечивающих целостное развитие личности дошкольника, повышение компетентности родителей в области воспитания</a:t>
            </a:r>
          </a:p>
        </p:txBody>
      </p:sp>
    </p:spTree>
    <p:extLst>
      <p:ext uri="{BB962C8B-B14F-4D97-AF65-F5344CB8AC3E}">
        <p14:creationId xmlns:p14="http://schemas.microsoft.com/office/powerpoint/2010/main" val="214582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4488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формы взаимодействия с семьей: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108365"/>
            <a:ext cx="10178322" cy="477122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семьей: встречи – знакомства, посещение семей, анкетирование семей.</a:t>
            </a:r>
          </a:p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родителей о ходе образовательного процесса: дни открытых дверей, индивидуальные и групповые консультации, родительские собрания, оформление информационных стендов, организация выставок детского творчества, приглашение родителей на детские выступления и праздники, создание памяток.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84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200727"/>
            <a:ext cx="10178322" cy="467886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родителей: лекции, семинары, практикумы, проведение мастер-классов, тренингов, создание библиотеки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медиатеки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деятельность: привлечение родителей к организации вечеров музыки, поэзии, гостиных, конкурсов, семейных объединений, семейных праздников, прогулок, экскурсий, привлечение к участию в детской исследовательской и проектной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937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679797"/>
          </a:xfrm>
        </p:spPr>
        <p:txBody>
          <a:bodyPr>
            <a:noAutofit/>
          </a:bodyPr>
          <a:lstStyle/>
          <a:p>
            <a:pPr algn="ctr"/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 взаимодействия детского сада с семьей: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136073"/>
            <a:ext cx="10178322" cy="533861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педагогов и родителей к различным вопросам воспитания, обучения, развития детей, условий организации разнообразной деятельности в детском саду и семье;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знакомство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и родителей с лучшим опытом воспитания в детском саду и семье, а также с трудностями, возникающими в семейном и общественном воспитании дошкольников;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информирование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 друга об актуальных задачах воспитания и обучения детей и о возможностях детского сада и семьи в решении данных задач;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детском саду условий для разнообразного по содержанию и формам сотрудничества, способствующего развитию конструктивного взаимодействия педагогов и родителей с детьми;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привлечение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 воспитанников к участию в совместных с педагогами мероприятиях, организуемых в районе (городе, области);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поощрение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за внимательное отношение к разнообразным стремлениям и потребностям ребенка, создание необходимых условий для их удовлетворения в семье.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157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взаимодействия с семьями воспитанников: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2212111"/>
            <a:ext cx="10178322" cy="35935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Открытость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ДОУ для семьи.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Сотрудничество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и родителей в воспитании детей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Создание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единой развивающей среды, обеспечивающей одинаковые подходы к развитию ребенка в семье и детском саду.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598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</a:t>
            </a:r>
            <a:r>
              <a:rPr lang="ru-RU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9242" y="1787237"/>
            <a:ext cx="10178322" cy="35935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Составляющие Программы обязательная часть и часть, формируемая участниками образовательных отношений, служат механизмом реализации ФОП ДО и раскрывают принципы, методы, приемы и порядок организации совместной, партнерской деятельности детей и взрослых в пространстве и во времени, а также подходы к интеграции образовательной деятельности детей дошкольного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val="355831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2513" y="1390074"/>
            <a:ext cx="10178322" cy="35935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Настоящая Программа разработана и утверждена организацией в соответствии с ФОП ДО.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Парциальные программы: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Николаева С.Н. «Парциальная программа Юный эколог. 2-7 лет. ФОП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«Парциальная программа Конструирование и ручной труд в детском саду» Автор-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Л.В.Куцакова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Парциальная программа «Мир без опасности»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 Лыкова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743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8582" y="886691"/>
            <a:ext cx="9961418" cy="4992901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дошкольного образования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МКДОУ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сада «Ёлочка» п. Говорково  (далее Программа) является нормативно управленческим документом и согласно Федеральному государственному образовательному стандарту дошкольного образования (далее - ФОП ДО) определяет объем, содержание, планируемые результаты (целевые ориентиры дошкольного образования), организацию образовательной деятельности и обеспечивает построение целостного педагогического процесса.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276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665019"/>
            <a:ext cx="10178322" cy="521457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деятельности ДОУ по реализации основной образовательной программы определяются ФОП дошкольного образования, Уставом МКОУ, реализуемой образовательной программой МКДОУ детский сад «Ёлочка» п. Говорково с учетом регионального компонента, на основе анализа результатов предшествующей педагогической деятельности, потребностей детей и родителей, социума, в котором находится дошкольное образовательное учреждение.</a:t>
            </a:r>
          </a:p>
        </p:txBody>
      </p:sp>
    </p:spTree>
    <p:extLst>
      <p:ext uri="{BB962C8B-B14F-4D97-AF65-F5344CB8AC3E}">
        <p14:creationId xmlns:p14="http://schemas.microsoft.com/office/powerpoint/2010/main" val="167633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544945"/>
            <a:ext cx="10178322" cy="53346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реализации основной образовательной программы дошкольного образования в соответствии с ФОП дошкольного образования: 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к обучению в школе, обеспечение безопасности жизнедеятельности дошкольника.</a:t>
            </a:r>
          </a:p>
        </p:txBody>
      </p:sp>
    </p:spTree>
    <p:extLst>
      <p:ext uri="{BB962C8B-B14F-4D97-AF65-F5344CB8AC3E}">
        <p14:creationId xmlns:p14="http://schemas.microsoft.com/office/powerpoint/2010/main" val="266473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59667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Программы направлена на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979055"/>
            <a:ext cx="10178322" cy="490053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ПДР (пространство детской реализации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детской инициативы, творчества, развитие личности ребенка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самореализации ребенка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создание каждому ребенку условий для наиболее полного раскрытия возрастных возможностей и способностей, так как задача дошкольного воспитания состоит не в максимальном ускорении развития дошкольника, и не в форсировании сроков и темпов перевода его на «рельсы» школьного возраста;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357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2296" y="512619"/>
            <a:ext cx="10178322" cy="3593591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разнообразия детской деятельности – близкой и естественной для ребенка: игры, общения со взрослыми и сверстниками, экспериментирования, предметной, изобразительной, музыкальной. Чем полнее и разнообразнее детская деятельность, тем больше она значима для ребенка и отвечает его природе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ориентацию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условий реализации программы на ребенка, создание эмоционально - комфортной обстановки и благоприятной среды его позитивного развития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98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661324"/>
          </a:xfrm>
        </p:spPr>
        <p:txBody>
          <a:bodyPr>
            <a:noAutofit/>
          </a:bodyPr>
          <a:lstStyle/>
          <a:p>
            <a:pPr algn="ctr"/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поставленной цели предусматривает решение следующих задач: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751" y="1246909"/>
            <a:ext cx="10178322" cy="494145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укрепления физического и психического здоровья детей, в том числе их эмоционального благополучия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2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равных возможностей для полноценного развития каждого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ребѐнка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период дошкольного детства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Создания благоприятных условий развития детей в соответствии с их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возрастными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индивидуальными особенностями и склонностями, развития способностей и творческого потенциала каждого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ребѐнка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 субъекта отношений с самим собой, другими детьми, взрослыми и миром;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504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221673"/>
            <a:ext cx="10178322" cy="5657919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 startAt="4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5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	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ответственности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ребѐнка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формирования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предпосылок учебной деятельности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6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вариативности и разнообразия содержания Программ 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организационных форм дошкольного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возможности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	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 различной направленности с учетом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потребностей, способностей и состояния здоровья детей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Обеспечения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641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38415"/>
          </a:xfrm>
        </p:spPr>
        <p:txBody>
          <a:bodyPr>
            <a:normAutofit/>
          </a:bodyPr>
          <a:lstStyle/>
          <a:p>
            <a:pPr algn="ctr"/>
            <a:r>
              <a:rPr lang="ru-RU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</a:t>
            </a:r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иные категории детей, на которых ориентирована Программа.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320800"/>
            <a:ext cx="10178322" cy="43780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обеспечивает целостное развитие детей в возрасте от 1,6 до 8 лет с учетом их возрастных и индивидуальных особенностей по основным направлениям – социально – коммуникативному, познавательному, речевому, художественно – эстетическому и физическому; достижение воспитанниками готовности к школе.</a:t>
            </a:r>
          </a:p>
        </p:txBody>
      </p:sp>
    </p:spTree>
    <p:extLst>
      <p:ext uri="{BB962C8B-B14F-4D97-AF65-F5344CB8AC3E}">
        <p14:creationId xmlns:p14="http://schemas.microsoft.com/office/powerpoint/2010/main" val="100083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108</TotalTime>
  <Words>1077</Words>
  <Application>Microsoft Office PowerPoint</Application>
  <PresentationFormat>Широкоэкранный</PresentationFormat>
  <Paragraphs>71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Trebuchet MS</vt:lpstr>
      <vt:lpstr>Wingdings 3</vt:lpstr>
      <vt:lpstr>Аспект</vt:lpstr>
      <vt:lpstr> Краткая презентация  Основной образовательной программы в соответствии с ФОП</vt:lpstr>
      <vt:lpstr>Презентация PowerPoint</vt:lpstr>
      <vt:lpstr>Презентация PowerPoint</vt:lpstr>
      <vt:lpstr>Презентация PowerPoint</vt:lpstr>
      <vt:lpstr>Реализация Программы направлена на:</vt:lpstr>
      <vt:lpstr>Презентация PowerPoint</vt:lpstr>
      <vt:lpstr>Достижение поставленной цели предусматривает решение следующих задач:</vt:lpstr>
      <vt:lpstr>Презентация PowerPoint</vt:lpstr>
      <vt:lpstr>Возрастные и иные категории детей, на которых ориентирована Программа.</vt:lpstr>
      <vt:lpstr>Презентация PowerPoint</vt:lpstr>
      <vt:lpstr>Презентация PowerPoint</vt:lpstr>
      <vt:lpstr>Презентация PowerPoint</vt:lpstr>
      <vt:lpstr>Характеристика взаимодействия педагогического коллектива с семьями воспитанников.  </vt:lpstr>
      <vt:lpstr>Основные формы взаимодействия с семьей:</vt:lpstr>
      <vt:lpstr>Презентация PowerPoint</vt:lpstr>
      <vt:lpstr>Основные задачи взаимодействия детского сада с семьей:</vt:lpstr>
      <vt:lpstr>Основные принципы взаимодействия с семьями воспитанников:</vt:lpstr>
      <vt:lpstr>Используемые Примерные программы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Программы</dc:title>
  <dc:creator>Анна</dc:creator>
  <cp:lastModifiedBy>Анна</cp:lastModifiedBy>
  <cp:revision>10</cp:revision>
  <dcterms:created xsi:type="dcterms:W3CDTF">2023-12-11T03:32:02Z</dcterms:created>
  <dcterms:modified xsi:type="dcterms:W3CDTF">2023-12-11T05:20:18Z</dcterms:modified>
</cp:coreProperties>
</file>