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3"/>
  </p:notesMasterIdLst>
  <p:sldIdLst>
    <p:sldId id="256" r:id="rId2"/>
    <p:sldId id="271" r:id="rId3"/>
    <p:sldId id="283" r:id="rId4"/>
    <p:sldId id="279" r:id="rId5"/>
    <p:sldId id="282" r:id="rId6"/>
    <p:sldId id="289" r:id="rId7"/>
    <p:sldId id="286" r:id="rId8"/>
    <p:sldId id="288" r:id="rId9"/>
    <p:sldId id="276" r:id="rId10"/>
    <p:sldId id="287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4660"/>
  </p:normalViewPr>
  <p:slideViewPr>
    <p:cSldViewPr>
      <p:cViewPr varScale="1">
        <p:scale>
          <a:sx n="66" d="100"/>
          <a:sy n="66" d="100"/>
        </p:scale>
        <p:origin x="-5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BE3E8-E7A6-49DD-B2A0-83D75A734F9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7102C-E57B-4D3F-BA46-EA5F9DEF4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377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640960" cy="18746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latin typeface="Times New Roman"/>
                <a:ea typeface="Times New Roman"/>
              </a:rPr>
              <a:t>Муниципальное казённое дошкольное образовательное учреждение </a:t>
            </a:r>
            <a:r>
              <a:rPr lang="ru-RU" sz="1600" dirty="0">
                <a:latin typeface="Times New Roman"/>
                <a:ea typeface="Times New Roman"/>
              </a:rPr>
              <a:t/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b="1" dirty="0">
                <a:latin typeface="Times New Roman"/>
                <a:ea typeface="Times New Roman"/>
              </a:rPr>
              <a:t>детский сад «Ёлочка» п. </a:t>
            </a:r>
            <a:r>
              <a:rPr lang="ru-RU" sz="1600" b="1" dirty="0" smtClean="0">
                <a:latin typeface="Times New Roman"/>
                <a:ea typeface="Times New Roman"/>
              </a:rPr>
              <a:t>Говорково</a:t>
            </a:r>
            <a:r>
              <a:rPr lang="ru-RU" sz="1600" b="1" dirty="0">
                <a:latin typeface="Times New Roman"/>
                <a:ea typeface="Times New Roman"/>
              </a:rPr>
              <a:t/>
            </a:r>
            <a:br>
              <a:rPr lang="ru-RU" sz="1600" b="1" dirty="0">
                <a:latin typeface="Times New Roman"/>
                <a:ea typeface="Times New Roman"/>
              </a:rPr>
            </a:br>
            <a:r>
              <a:rPr lang="ru-RU" sz="1600" b="1" dirty="0" smtClean="0">
                <a:latin typeface="Times New Roman"/>
                <a:ea typeface="Times New Roman"/>
              </a:rPr>
              <a:t>Педагогическая конференция «Всезнайка и Ко»</a:t>
            </a:r>
            <a:r>
              <a:rPr lang="ru-RU" sz="1600" dirty="0">
                <a:latin typeface="Times New Roman"/>
                <a:ea typeface="Times New Roman"/>
              </a:rPr>
              <a:t/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b="1" dirty="0">
                <a:latin typeface="Times New Roman"/>
                <a:ea typeface="Times New Roman"/>
              </a:rPr>
              <a:t> </a:t>
            </a:r>
            <a:r>
              <a:rPr lang="ru-RU" sz="1600" dirty="0">
                <a:latin typeface="Times New Roman"/>
                <a:ea typeface="Times New Roman"/>
              </a:rPr>
              <a:t/>
            </a:r>
            <a:br>
              <a:rPr lang="ru-RU" sz="16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916832"/>
            <a:ext cx="7272808" cy="4680520"/>
          </a:xfrm>
        </p:spPr>
        <p:txBody>
          <a:bodyPr>
            <a:normAutofit fontScale="32500" lnSpcReduction="20000"/>
          </a:bodyPr>
          <a:lstStyle/>
          <a:p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информационный Проект</a:t>
            </a:r>
          </a:p>
          <a:p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«Световозвращатели – спасательные огоньки»</a:t>
            </a:r>
            <a:endParaRPr lang="ru-RU" sz="2600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lvl="0" indent="-342900" algn="r">
              <a:buFont typeface="Arial" panose="020B0604020202020204" pitchFamily="34" charset="0"/>
              <a:buChar char="•"/>
            </a:pPr>
            <a:endParaRPr lang="ru-RU" sz="26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lvl="0" indent="-342900" algn="r">
              <a:buFont typeface="Arial" panose="020B0604020202020204" pitchFamily="34" charset="0"/>
              <a:buChar char="•"/>
            </a:pPr>
            <a:endParaRPr lang="ru-RU" sz="2600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0" algn="r"/>
            <a:r>
              <a:rPr lang="ru-RU" sz="5600" b="1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Подготовил:</a:t>
            </a:r>
            <a:endParaRPr lang="ru-RU" sz="5600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lvl="0" algn="r"/>
            <a:r>
              <a:rPr lang="ru-RU" sz="5600" b="1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                    Воспитатель Петухова Т.Н.</a:t>
            </a:r>
          </a:p>
          <a:p>
            <a:pPr lvl="0"/>
            <a:endParaRPr lang="ru-RU" sz="5600" b="1" i="1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lvl="0"/>
            <a:endParaRPr lang="ru-RU" sz="5600" b="1" i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lvl="0"/>
            <a:endParaRPr lang="ru-RU" sz="5600" b="1" i="1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lvl="0"/>
            <a:endParaRPr lang="ru-RU" sz="5600" b="1" i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lvl="0" algn="ctr"/>
            <a:r>
              <a:rPr lang="ru-RU" sz="5600" b="1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2018 г</a:t>
            </a:r>
          </a:p>
          <a:p>
            <a:pPr lvl="0" algn="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Анна\Desktop\Новая папка\Новая папка\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3024336" cy="24874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9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нна\Desktop\Новая папка\Новая папка\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568863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Анна\Desktop\Новая папка\Новая папка\1392630063_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92696"/>
            <a:ext cx="3292475" cy="185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Анна\Desktop\Новая папка\Новая папка\ca23e1e41290fde9197daef64e979c8708123c5c_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119" y="2996952"/>
            <a:ext cx="2729880" cy="300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453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453736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i="1" kern="0" dirty="0" smtClean="0">
                <a:latin typeface="Calibri" pitchFamily="34" charset="0"/>
              </a:rPr>
              <a:t>Пешеход обязан использовать </a:t>
            </a:r>
            <a:r>
              <a:rPr lang="ru-RU" altLang="ru-RU" sz="3600" b="1" i="1" kern="0" dirty="0" err="1" smtClean="0">
                <a:latin typeface="Calibri" pitchFamily="34" charset="0"/>
              </a:rPr>
              <a:t>световозращатель</a:t>
            </a:r>
            <a:endParaRPr lang="ru-RU" altLang="ru-RU" sz="3600" b="1" i="1" kern="0" dirty="0" smtClean="0">
              <a:latin typeface="Calibri" pitchFamily="34" charset="0"/>
            </a:endParaRPr>
          </a:p>
        </p:txBody>
      </p:sp>
      <p:pic>
        <p:nvPicPr>
          <p:cNvPr id="3" name="Picture 10" descr="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71" y="1700808"/>
            <a:ext cx="7717133" cy="478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64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87" y="260648"/>
            <a:ext cx="8401555" cy="242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251386" y="1916832"/>
            <a:ext cx="8640959" cy="485313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  <a:p>
            <a:pPr indent="342900">
              <a:buFont typeface="Arial" pitchFamily="34" charset="0"/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По статистике дорожно-транспортных происшествий в РФ из года в год на дорогах страны </a:t>
            </a: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гибнет от 30 до 35 тысяч чел.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270-280 тыс. человек получают ранения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разной степени тяжести.</a:t>
            </a:r>
          </a:p>
          <a:p>
            <a:pPr indent="342900">
              <a:buFont typeface="Arial" pitchFamily="34" charset="0"/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Значительная часть пострадавших - пешеходы. </a:t>
            </a:r>
          </a:p>
          <a:p>
            <a:pPr indent="342900">
              <a:buFont typeface="Arial" pitchFamily="34" charset="0"/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Почти  </a:t>
            </a: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90%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наездов на пешеходов приходится на </a:t>
            </a: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темное время суток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или в условиях плохой видимости, когда водитель замечает пешехода в самый последний момент и не успевает затормозить.</a:t>
            </a:r>
          </a:p>
          <a:p>
            <a:pPr indent="34290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08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Светоотражательная лента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нна\Desktop\Новая папка\Новая папка\20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71625"/>
            <a:ext cx="28575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нна\Desktop\Новая папка\Новая папка\lent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2476954"/>
            <a:ext cx="173355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нна\Desktop\Новая папка\Новая папка\pic_lum_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76872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Анна\Desktop\Новая папка\Новая папка\ry50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81873"/>
            <a:ext cx="226504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27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Светящаяся краска с </a:t>
            </a:r>
            <a:r>
              <a:rPr lang="ru-RU" dirty="0" err="1" smtClean="0">
                <a:solidFill>
                  <a:srgbClr val="00B0F0"/>
                </a:solidFill>
              </a:rPr>
              <a:t>люминифорами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075" name="Picture 3" descr="C:\Users\Анна\Desktop\Новая папка\Новая папка\9866256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329247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нна\Desktop\Новая папка\Новая папка\Bezopasnyy-lyuminescentnyy-pigment-dlya-izgotovleniya-svetyascheysya-kr_590x4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29247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нна\Desktop\Новая папка\Новая папка\samosvetyaschayasya-kraska--prosto-provokator-novyh-vpechatleniy-i-id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33056"/>
            <a:ext cx="3456384" cy="278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834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72026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катафоты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Анна\Desktop\Новая папка\Новая папка\62606381_9c61a1901d29fbda649f68e476af4723_8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65104"/>
            <a:ext cx="3292475" cy="217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нна\Desktop\Новая папка\Новая папка\c55a4aaf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720"/>
            <a:ext cx="4330452" cy="43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нна\Desktop\Новая папка\Новая папка\1083388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74441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897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нна\Desktop\Новая папка\Новая папка\49f9a0c626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53650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нна\Desktop\Новая папка\Новая папка\546f692d835e0_information_items_62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2656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Анна\Desktop\Новая папка\Новая папка\business3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40968"/>
            <a:ext cx="3024336" cy="339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509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4258816" cy="1371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Анна\Desktop\Новая папка\Новая папка\y-a502e9d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8680"/>
            <a:ext cx="3292475" cy="185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Анна\Desktop\Новая папка\Новая папка\sm_fu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40968"/>
            <a:ext cx="3292475" cy="218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Анна\Desktop\Новая папка\Новая папка\mini_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48577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610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Анна\Desktop\Новая папка\Новая папка\69729d0af5f13be361ebc972fab5e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2600"/>
            <a:ext cx="8424936" cy="5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831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Размещение </a:t>
            </a:r>
            <a:r>
              <a:rPr lang="ru-RU" dirty="0" err="1" smtClean="0">
                <a:solidFill>
                  <a:srgbClr val="00B0F0"/>
                </a:solidFill>
              </a:rPr>
              <a:t>фликеров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на\Desktop\Новая папка\Новая папка\0_70856500_1441880287_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672408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Анна\Desktop\Новая папка\Новая папка\______________________________________________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9"/>
            <a:ext cx="4320480" cy="4512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772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104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1_Главная</vt:lpstr>
      <vt:lpstr>Муниципальное казённое дошкольное образовательное учреждение  детский сад «Ёлочка» п. Говорково Педагогическая конференция «Всезнайка и Ко»   </vt:lpstr>
      <vt:lpstr>Презентация PowerPoint</vt:lpstr>
      <vt:lpstr>Светоотражательная лента</vt:lpstr>
      <vt:lpstr>Светящаяся краска с люминифорами</vt:lpstr>
      <vt:lpstr>катафоты</vt:lpstr>
      <vt:lpstr>Презентация PowerPoint</vt:lpstr>
      <vt:lpstr>Презентация PowerPoint</vt:lpstr>
      <vt:lpstr>Презентация PowerPoint</vt:lpstr>
      <vt:lpstr>Размещение фликеров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дошкольное образовательное учреждение  детский сад «Ёлочка» п. Говорково.   </dc:title>
  <dc:creator>Ирина</dc:creator>
  <cp:lastModifiedBy>RePack by Diakov</cp:lastModifiedBy>
  <cp:revision>25</cp:revision>
  <dcterms:created xsi:type="dcterms:W3CDTF">2018-01-18T14:11:33Z</dcterms:created>
  <dcterms:modified xsi:type="dcterms:W3CDTF">2018-01-31T14:28:18Z</dcterms:modified>
</cp:coreProperties>
</file>