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57" r:id="rId6"/>
    <p:sldId id="261" r:id="rId7"/>
    <p:sldId id="262" r:id="rId8"/>
    <p:sldId id="260" r:id="rId9"/>
    <p:sldId id="268" r:id="rId10"/>
    <p:sldId id="266" r:id="rId11"/>
    <p:sldId id="267" r:id="rId12"/>
    <p:sldId id="269" r:id="rId13"/>
    <p:sldId id="271" r:id="rId14"/>
    <p:sldId id="270" r:id="rId15"/>
    <p:sldId id="25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8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4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3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Місце для заголовка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заголовка</a:t>
            </a:r>
            <a:endParaRPr lang="ru-RU" smtClean="0"/>
          </a:p>
        </p:txBody>
      </p:sp>
      <p:sp>
        <p:nvSpPr>
          <p:cNvPr id="1027" name="Місце для тексту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 smtClean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diamond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63738"/>
          </a:xfrm>
        </p:spPr>
        <p:txBody>
          <a:bodyPr/>
          <a:lstStyle/>
          <a:p>
            <a:r>
              <a:rPr lang="ru-RU" dirty="0" smtClean="0"/>
              <a:t>Физкультура в детском саду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Надежда\Desktop\СЕМИНАР ФИЗО\9715483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852936"/>
            <a:ext cx="6408712" cy="329545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Вводная часть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</a:t>
            </a:r>
            <a:r>
              <a:rPr lang="ru-RU" sz="2000" dirty="0" smtClean="0"/>
              <a:t>строевые упражнения такие как: ходьба и бег, упражнения на внимание, упражнения на формирование стопы, осанки, танцевальные движения, подскоки, могут быть упражнения в </a:t>
            </a:r>
            <a:r>
              <a:rPr lang="ru-RU" sz="2000" dirty="0" smtClean="0"/>
              <a:t>равновесии.</a:t>
            </a:r>
          </a:p>
          <a:p>
            <a:r>
              <a:rPr lang="ru-RU" sz="2000" dirty="0" smtClean="0"/>
              <a:t>Длительность </a:t>
            </a:r>
            <a:r>
              <a:rPr lang="ru-RU" sz="2000" dirty="0" smtClean="0"/>
              <a:t>части разная: 2мл. гр. 1,5 – 2ми, ср.гр. 2-3мин, </a:t>
            </a:r>
            <a:r>
              <a:rPr lang="ru-RU" sz="2000" dirty="0" err="1" smtClean="0"/>
              <a:t>старш</a:t>
            </a:r>
            <a:r>
              <a:rPr lang="ru-RU" sz="2000" dirty="0" smtClean="0"/>
              <a:t>. гр. 4-5мин, </a:t>
            </a:r>
            <a:r>
              <a:rPr lang="ru-RU" sz="2000" dirty="0" err="1" smtClean="0"/>
              <a:t>подг.гр</a:t>
            </a:r>
            <a:r>
              <a:rPr lang="ru-RU" sz="2000" dirty="0" smtClean="0"/>
              <a:t>. 4-5мин.</a:t>
            </a:r>
            <a:endParaRPr lang="ru-RU" sz="2000" dirty="0" smtClean="0"/>
          </a:p>
          <a:p>
            <a:r>
              <a:rPr lang="ru-RU" sz="2000" dirty="0" smtClean="0"/>
              <a:t>Построение</a:t>
            </a:r>
            <a:r>
              <a:rPr lang="ru-RU" sz="2000" dirty="0" smtClean="0"/>
              <a:t>, </a:t>
            </a:r>
            <a:r>
              <a:rPr lang="ru-RU" sz="2000" dirty="0" err="1" smtClean="0"/>
              <a:t>перестроениеБег</a:t>
            </a:r>
            <a:r>
              <a:rPr lang="ru-RU" sz="2000" dirty="0" smtClean="0"/>
              <a:t> </a:t>
            </a:r>
            <a:endParaRPr lang="ru-RU" sz="2000" dirty="0" smtClean="0"/>
          </a:p>
          <a:p>
            <a:r>
              <a:rPr lang="ru-RU" sz="2000" dirty="0" smtClean="0"/>
              <a:t>Упражнения на дыхание</a:t>
            </a:r>
          </a:p>
          <a:p>
            <a:r>
              <a:rPr lang="ru-RU" sz="2000" dirty="0" smtClean="0"/>
              <a:t>Построение на ОРУ</a:t>
            </a:r>
            <a:endParaRPr lang="ru-RU" sz="2000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Основная часть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Комплекс ОРУ с предметами или без с последовательной нагрузкой на все группы мышц (и.п., о.с, дозировка, методы показа и контроля</a:t>
            </a:r>
            <a:r>
              <a:rPr lang="ru-RU" sz="2400" dirty="0" smtClean="0"/>
              <a:t>).</a:t>
            </a:r>
            <a:r>
              <a:rPr lang="ru-RU" sz="2400" dirty="0" smtClean="0"/>
              <a:t> Общеразвивающие упражнения могут быть заменены элементами аэробики и акробатики. Упражнения с элементами акробатики включаются с целью развития у детей подвижности, гибкости и эластичности позвоночника и суставов, совершенствования координации и точности выполнения движений.</a:t>
            </a:r>
            <a:endParaRPr lang="ru-RU" sz="2400" dirty="0" smtClean="0"/>
          </a:p>
          <a:p>
            <a:r>
              <a:rPr lang="ru-RU" sz="2400" dirty="0" smtClean="0"/>
              <a:t>ОВД (основные виды движений</a:t>
            </a:r>
            <a:r>
              <a:rPr lang="ru-RU" sz="2400" dirty="0" smtClean="0"/>
              <a:t>).</a:t>
            </a:r>
          </a:p>
          <a:p>
            <a:r>
              <a:rPr lang="ru-RU" sz="2400" dirty="0" smtClean="0"/>
              <a:t>Подвижная игра</a:t>
            </a:r>
          </a:p>
          <a:p>
            <a:endParaRPr lang="ru-RU" sz="2400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Заключительная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Восстановление </a:t>
            </a:r>
            <a:r>
              <a:rPr lang="ru-RU" dirty="0" smtClean="0"/>
              <a:t>организма</a:t>
            </a:r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физкультурного занятия</a:t>
            </a:r>
            <a:br>
              <a:rPr lang="ru-RU" dirty="0" smtClean="0"/>
            </a:br>
            <a:r>
              <a:rPr lang="ru-RU" sz="3600" dirty="0" smtClean="0"/>
              <a:t>(старшие возрастные группы)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smtClean="0"/>
              <a:t>I</a:t>
            </a:r>
            <a:r>
              <a:rPr lang="ru-RU" sz="1800" dirty="0" smtClean="0"/>
              <a:t> Водная часть</a:t>
            </a:r>
          </a:p>
          <a:p>
            <a:r>
              <a:rPr lang="ru-RU" sz="1800" u="sng" dirty="0" smtClean="0"/>
              <a:t>Продолжительность </a:t>
            </a:r>
            <a:r>
              <a:rPr lang="ru-RU" sz="1800" dirty="0"/>
              <a:t>- 4 – 6мин</a:t>
            </a:r>
          </a:p>
          <a:p>
            <a:r>
              <a:rPr lang="ru-RU" sz="1800" b="1" dirty="0"/>
              <a:t>Содержание</a:t>
            </a:r>
            <a:r>
              <a:rPr lang="ru-RU" sz="1800" dirty="0"/>
              <a:t>: построение, ходьба, легкий бег, упражнения для формирования стопы, упражнения на внимание, танцевальные шаги, организующая игра. Перестроение для выполнения общеразвивающих упражнений.</a:t>
            </a:r>
          </a:p>
          <a:p>
            <a:r>
              <a:rPr lang="ru-RU" sz="1800" b="1" dirty="0"/>
              <a:t> </a:t>
            </a:r>
            <a:r>
              <a:rPr lang="en-US" sz="1800" b="1" dirty="0" smtClean="0"/>
              <a:t>II</a:t>
            </a:r>
            <a:r>
              <a:rPr lang="ru-RU" sz="1800" b="1" dirty="0" smtClean="0"/>
              <a:t> Основная </a:t>
            </a:r>
            <a:r>
              <a:rPr lang="ru-RU" sz="1800" b="1" dirty="0"/>
              <a:t>часть</a:t>
            </a:r>
            <a:endParaRPr lang="ru-RU" sz="1800" dirty="0"/>
          </a:p>
          <a:p>
            <a:r>
              <a:rPr lang="ru-RU" sz="1800" u="sng" dirty="0"/>
              <a:t>Продолжительность  </a:t>
            </a:r>
            <a:r>
              <a:rPr lang="ru-RU" sz="1800" dirty="0"/>
              <a:t>-   18 - 20 мин</a:t>
            </a:r>
          </a:p>
          <a:p>
            <a:r>
              <a:rPr lang="ru-RU" sz="1800" b="1" dirty="0"/>
              <a:t>Содержание</a:t>
            </a:r>
            <a:r>
              <a:rPr lang="ru-RU" sz="1800" dirty="0"/>
              <a:t>: общеразвивающие упражнения без предметов и с предметами; основные движения – ходьба, бег, прыжки, бросание и ловля, метание, лазанье и </a:t>
            </a:r>
            <a:r>
              <a:rPr lang="ru-RU" sz="1800" dirty="0" err="1"/>
              <a:t>перелезание</a:t>
            </a:r>
            <a:r>
              <a:rPr lang="ru-RU" sz="1800" dirty="0"/>
              <a:t>, равновесие; упражнения на осанку; подвижная игра большой </a:t>
            </a:r>
            <a:r>
              <a:rPr lang="ru-RU" sz="1800" dirty="0" smtClean="0"/>
              <a:t>подвижности.</a:t>
            </a:r>
          </a:p>
          <a:p>
            <a:r>
              <a:rPr lang="en-US" sz="1800" b="1" dirty="0" smtClean="0"/>
              <a:t>III</a:t>
            </a:r>
            <a:r>
              <a:rPr lang="ru-RU" sz="1800" b="1" dirty="0" smtClean="0"/>
              <a:t> Заключительная часть</a:t>
            </a:r>
            <a:endParaRPr lang="ru-RU" sz="1800" dirty="0" smtClean="0"/>
          </a:p>
          <a:p>
            <a:r>
              <a:rPr lang="ru-RU" sz="1800" u="sng" dirty="0" smtClean="0"/>
              <a:t>Продолжительность  </a:t>
            </a:r>
            <a:r>
              <a:rPr lang="ru-RU" sz="1800" dirty="0" smtClean="0"/>
              <a:t>–  3 -  4  мин</a:t>
            </a:r>
          </a:p>
          <a:p>
            <a:r>
              <a:rPr lang="ru-RU" sz="1800" b="1" dirty="0" smtClean="0"/>
              <a:t>Содержание</a:t>
            </a:r>
            <a:r>
              <a:rPr lang="ru-RU" sz="1800" dirty="0" smtClean="0"/>
              <a:t>: спокойная ходьба, ходьба с песней; малоподвижная игра; хоровод, дыхательные упражнения, заключение занятия воспитателем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3593749449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Способы организации детей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Фронтальный, групповой, индивидуальный</a:t>
            </a:r>
          </a:p>
          <a:p>
            <a:r>
              <a:rPr lang="ru-RU" dirty="0" smtClean="0"/>
              <a:t>Поточный</a:t>
            </a:r>
          </a:p>
          <a:p>
            <a:r>
              <a:rPr lang="ru-RU" dirty="0" smtClean="0"/>
              <a:t>круговой</a:t>
            </a:r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Подвижная игра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Непосредственно на игровой площадке старших детей можно собрать при помощи </a:t>
            </a:r>
            <a:r>
              <a:rPr lang="ru-RU" dirty="0" err="1" smtClean="0"/>
              <a:t>зазывалочек</a:t>
            </a:r>
            <a:r>
              <a:rPr lang="ru-RU" dirty="0" smtClean="0"/>
              <a:t> (“Раз, два, три! Играть скорее беги!; Раз, два, три, четыре, пять! Всех зову играть!” и др.). </a:t>
            </a:r>
          </a:p>
          <a:p>
            <a:r>
              <a:rPr lang="ru-RU" dirty="0" smtClean="0"/>
              <a:t>Можно использовать нестандартные звуковые и зрительные сигналы (спортивный свисток, звонок-колокольчик,</a:t>
            </a:r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Цель ФВ</a:t>
            </a:r>
            <a:r>
              <a:rPr lang="ru-RU" dirty="0" smtClean="0"/>
              <a:t> – достижение физического совершенства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формирование у детей основ здорового образа жизни.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ru-RU" sz="2400" dirty="0" smtClean="0"/>
              <a:t>- оптимальное развитие физических качеств (их перенос на любую двигательную деятельность);</a:t>
            </a:r>
          </a:p>
          <a:p>
            <a:r>
              <a:rPr lang="ru-RU" sz="2400" dirty="0" smtClean="0"/>
              <a:t>- укрепление и сохранение здоровья (основное условие полноценной жизни, на базе которого достигается высокий уровень развития физических качеств), закаливание организма;</a:t>
            </a:r>
          </a:p>
          <a:p>
            <a:r>
              <a:rPr lang="ru-RU" sz="2400" dirty="0" smtClean="0"/>
              <a:t>- совершенствование телосложения и гармонического развитие физиологических функций (коррекция недостатков телосложения, осанки, развитие мышечной массы);</a:t>
            </a:r>
          </a:p>
          <a:p>
            <a:r>
              <a:rPr lang="ru-RU" sz="2400" dirty="0" smtClean="0"/>
              <a:t>- сохранение высокого уровня физической работоспособности (сохранение высокого уровня физических способностей).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ru-RU" sz="2800" dirty="0" smtClean="0"/>
              <a:t>Образовательные (в результате обучения движениям формируются двигательные умения и навыки):</a:t>
            </a:r>
          </a:p>
          <a:p>
            <a:r>
              <a:rPr lang="ru-RU" sz="2800" dirty="0" smtClean="0"/>
              <a:t>- формирование жизненно важных умений и навыков (плавание, бег, ходьба);</a:t>
            </a:r>
          </a:p>
          <a:p>
            <a:r>
              <a:rPr lang="ru-RU" sz="2800" dirty="0" smtClean="0"/>
              <a:t>- формирование спортивных умений и навыков (косвенная </a:t>
            </a:r>
            <a:r>
              <a:rPr lang="ru-RU" sz="2800" dirty="0" err="1" smtClean="0"/>
              <a:t>прикладность</a:t>
            </a:r>
            <a:r>
              <a:rPr lang="ru-RU" sz="2800" dirty="0" smtClean="0"/>
              <a:t>);</a:t>
            </a:r>
          </a:p>
          <a:p>
            <a:r>
              <a:rPr lang="ru-RU" sz="2800" dirty="0" smtClean="0"/>
              <a:t>- приобретение базовых знаний.</a:t>
            </a:r>
          </a:p>
          <a:p>
            <a:r>
              <a:rPr lang="ru-RU" sz="2800" dirty="0" smtClean="0"/>
              <a:t>Общепедагогические – формирование личности человека (развитие нравственных качеств; интеллекта; психомоторной функции; формирование этических и эстетических качеств).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002060"/>
                </a:solidFill>
              </a:rPr>
              <a:t>Физкультура в детском саду – это…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None/>
            </a:pPr>
            <a:r>
              <a:rPr lang="ru-RU" u="sng" dirty="0" smtClean="0"/>
              <a:t>Обязательные:</a:t>
            </a:r>
          </a:p>
          <a:p>
            <a:r>
              <a:rPr lang="ru-RU" dirty="0" smtClean="0"/>
              <a:t>Утренняя гимнастика</a:t>
            </a:r>
          </a:p>
          <a:p>
            <a:r>
              <a:rPr lang="ru-RU" dirty="0" smtClean="0"/>
              <a:t>Занятия</a:t>
            </a:r>
          </a:p>
          <a:p>
            <a:r>
              <a:rPr lang="ru-RU" dirty="0" smtClean="0"/>
              <a:t>Игр подвижные и малоподвижные</a:t>
            </a:r>
          </a:p>
          <a:p>
            <a:r>
              <a:rPr lang="ru-RU" dirty="0" err="1" smtClean="0"/>
              <a:t>Физминутки</a:t>
            </a:r>
            <a:r>
              <a:rPr lang="ru-RU" dirty="0" smtClean="0"/>
              <a:t> и паузы</a:t>
            </a:r>
          </a:p>
          <a:p>
            <a:pPr>
              <a:buNone/>
            </a:pPr>
            <a:r>
              <a:rPr lang="ru-RU" u="sng" dirty="0" smtClean="0"/>
              <a:t>Дополнительные:</a:t>
            </a:r>
          </a:p>
          <a:p>
            <a:r>
              <a:rPr lang="ru-RU" dirty="0" smtClean="0"/>
              <a:t>Кружки</a:t>
            </a:r>
          </a:p>
          <a:p>
            <a:r>
              <a:rPr lang="ru-RU" dirty="0" smtClean="0"/>
              <a:t>Секции</a:t>
            </a:r>
          </a:p>
          <a:p>
            <a:r>
              <a:rPr lang="ru-RU" dirty="0" smtClean="0"/>
              <a:t>Праздники, соревнования и пр.</a:t>
            </a:r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основывается на следующих </a:t>
            </a:r>
            <a:r>
              <a:rPr lang="ru-RU" b="1" dirty="0" smtClean="0"/>
              <a:t>дидактических принципах</a:t>
            </a:r>
            <a:r>
              <a:rPr lang="ru-RU" dirty="0" smtClean="0"/>
              <a:t>: </a:t>
            </a:r>
            <a:r>
              <a:rPr lang="ru-RU" dirty="0" err="1" smtClean="0"/>
              <a:t>соз-нательности</a:t>
            </a:r>
            <a:r>
              <a:rPr lang="ru-RU" dirty="0" smtClean="0"/>
              <a:t> и активности (детей и взрослых), наглядности (наглядные приемы: показ упражнений, </a:t>
            </a:r>
            <a:r>
              <a:rPr lang="ru-RU" dirty="0" err="1" smtClean="0"/>
              <a:t>исполь-зование</a:t>
            </a:r>
            <a:r>
              <a:rPr lang="ru-RU" dirty="0" smtClean="0"/>
              <a:t> наглядных пособий, имитации, зрительных, звуковых ориентиров и др.), доступности и индивидуализации, систематичности, прогрессирования.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ru-RU" sz="2800" dirty="0" smtClean="0"/>
              <a:t>В процессе обучения и воспитания следует придерживаться правил: от известного к неизвестному, от простого к более сложному, от освоенного к неосвоенному. Индивидуальный подход, необходим при решении всех задач физического воспитания. При выполнении общих программных требований индивидуальный подход выражается в дифференцировании заданий, норм нагрузок и способов их регулирования, а также приемов педагогического воздействия.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Структура и содержание физкультурного занятия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Физические упражнения в занятии располагаются в определенном порядке, который обусловлен </a:t>
            </a:r>
            <a:r>
              <a:rPr lang="ru-RU" dirty="0" err="1" smtClean="0"/>
              <a:t>физиоло-гическими</a:t>
            </a:r>
            <a:r>
              <a:rPr lang="ru-RU" dirty="0" smtClean="0"/>
              <a:t> и психологическими закономерностями работоспособности организма.</a:t>
            </a:r>
          </a:p>
          <a:p>
            <a:r>
              <a:rPr lang="ru-RU" dirty="0" smtClean="0"/>
              <a:t>Три части занятия: вводная, основная, заключительная</a:t>
            </a:r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</a:t>
            </a:r>
            <a:r>
              <a:rPr lang="ru-RU" dirty="0" smtClean="0"/>
              <a:t>занятий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ru-RU" sz="2400" dirty="0" smtClean="0"/>
              <a:t>Традиционное : учебное, тренировочное, контрольное или итоговое</a:t>
            </a:r>
            <a:r>
              <a:rPr lang="ru-RU" sz="2400" dirty="0" smtClean="0"/>
              <a:t>.</a:t>
            </a:r>
          </a:p>
          <a:p>
            <a:r>
              <a:rPr lang="ru-RU" dirty="0" smtClean="0"/>
              <a:t>Нетрадиционное: </a:t>
            </a:r>
            <a:r>
              <a:rPr lang="ru-RU" sz="2000" dirty="0" smtClean="0"/>
              <a:t>в </a:t>
            </a:r>
            <a:r>
              <a:rPr lang="ru-RU" sz="2000" dirty="0" smtClean="0"/>
              <a:t>данном случае предполагает отличие от классической структуры занятия за счет использования новых способов организации детей, нестандартного оборудования, внесение некоторых изменений в традиционную форму построения занятия, оставив неизменным </a:t>
            </a:r>
            <a:r>
              <a:rPr lang="ru-RU" sz="2000" dirty="0" smtClean="0"/>
              <a:t>главное.</a:t>
            </a:r>
            <a:endParaRPr lang="ru-RU" sz="2000" dirty="0" smtClean="0"/>
          </a:p>
          <a:p>
            <a:r>
              <a:rPr lang="ru-RU" sz="2000" dirty="0" smtClean="0"/>
              <a:t>Занятия по единому сюжету, построенному на сказочной или реальной основе.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9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розовая клетка</Template>
  <TotalTime>96</TotalTime>
  <Words>582</Words>
  <Application>Microsoft Office PowerPoint</Application>
  <PresentationFormat>Экран (4:3)</PresentationFormat>
  <Paragraphs>61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09</vt:lpstr>
      <vt:lpstr>Физкультура в детском саду</vt:lpstr>
      <vt:lpstr>Слайд 2</vt:lpstr>
      <vt:lpstr>Задачи</vt:lpstr>
      <vt:lpstr>Слайд 4</vt:lpstr>
      <vt:lpstr>Физкультура в детском саду – это…</vt:lpstr>
      <vt:lpstr>Слайд 6</vt:lpstr>
      <vt:lpstr>Слайд 7</vt:lpstr>
      <vt:lpstr>Структура и содержание физкультурного занятия</vt:lpstr>
      <vt:lpstr>Виды занятий</vt:lpstr>
      <vt:lpstr>Вводная часть</vt:lpstr>
      <vt:lpstr>Основная часть</vt:lpstr>
      <vt:lpstr>Заключительная </vt:lpstr>
      <vt:lpstr>Структура физкультурного занятия (старшие возрастные группы)</vt:lpstr>
      <vt:lpstr>Способы организации детей </vt:lpstr>
      <vt:lpstr>Подвижная игра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Физкультура в детском саду</dc:title>
  <dc:creator>Анна Сергеевна</dc:creator>
  <cp:lastModifiedBy>Надежда</cp:lastModifiedBy>
  <cp:revision>2</cp:revision>
  <dcterms:created xsi:type="dcterms:W3CDTF">2015-10-28T13:59:12Z</dcterms:created>
  <dcterms:modified xsi:type="dcterms:W3CDTF">2015-10-29T03:57:35Z</dcterms:modified>
</cp:coreProperties>
</file>